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B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2226" y="-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1C2E-920A-7548-96E2-2838C3764E56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809-CAE7-5F4E-B4D5-76E1F4BE1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22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1C2E-920A-7548-96E2-2838C3764E56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809-CAE7-5F4E-B4D5-76E1F4BE1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646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37846"/>
            <a:ext cx="1485662" cy="114414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37846"/>
            <a:ext cx="4330144" cy="114414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1C2E-920A-7548-96E2-2838C3764E56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809-CAE7-5F4E-B4D5-76E1F4BE1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53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1C2E-920A-7548-96E2-2838C3764E56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809-CAE7-5F4E-B4D5-76E1F4BE1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9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1C2E-920A-7548-96E2-2838C3764E56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809-CAE7-5F4E-B4D5-76E1F4BE1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02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8" y="3129281"/>
            <a:ext cx="2907903" cy="88499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129281"/>
            <a:ext cx="2907904" cy="88499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1C2E-920A-7548-96E2-2838C3764E56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809-CAE7-5F4E-B4D5-76E1F4BE1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3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3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3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1C2E-920A-7548-96E2-2838C3764E56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809-CAE7-5F4E-B4D5-76E1F4BE1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9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1C2E-920A-7548-96E2-2838C3764E56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809-CAE7-5F4E-B4D5-76E1F4BE1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03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1C2E-920A-7548-96E2-2838C3764E56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809-CAE7-5F4E-B4D5-76E1F4BE1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4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4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1C2E-920A-7548-96E2-2838C3764E56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809-CAE7-5F4E-B4D5-76E1F4BE1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26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1C2E-920A-7548-96E2-2838C3764E56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809-CAE7-5F4E-B4D5-76E1F4BE1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03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1C2E-920A-7548-96E2-2838C3764E56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9809-CAE7-5F4E-B4D5-76E1F4BE1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598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SA2016-PosterBl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3442" y="194108"/>
            <a:ext cx="5984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Know a Math or Science Teacher?</a:t>
            </a:r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5896" y="6171599"/>
            <a:ext cx="43268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Applications for Class of 2016</a:t>
            </a:r>
          </a:p>
          <a:p>
            <a:pPr algn="ctr"/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Open from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November 9, 2015 – January 4, 2016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3582" y="7530729"/>
            <a:ext cx="32646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>
                <a:latin typeface="Helvetica"/>
                <a:cs typeface="Helvetica"/>
              </a:rPr>
              <a:t>A ‘game-changing’ experience for science</a:t>
            </a:r>
          </a:p>
          <a:p>
            <a:pPr algn="ctr"/>
            <a:r>
              <a:rPr lang="en-US" sz="1300" dirty="0" smtClean="0">
                <a:latin typeface="Helvetica"/>
                <a:cs typeface="Helvetica"/>
              </a:rPr>
              <a:t>and math middle school teachers</a:t>
            </a:r>
            <a:endParaRPr lang="en-US" sz="13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2482" y="8036197"/>
            <a:ext cx="34419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Helvetica"/>
                <a:cs typeface="Helvetica"/>
              </a:rPr>
              <a:t>Week 1</a:t>
            </a:r>
            <a:r>
              <a:rPr lang="en-US" sz="1000" dirty="0" smtClean="0">
                <a:solidFill>
                  <a:schemeClr val="bg1"/>
                </a:solidFill>
                <a:latin typeface="Helvetica"/>
                <a:cs typeface="Helvetica"/>
              </a:rPr>
              <a:t>: June 8 – 14, 2016 / </a:t>
            </a:r>
            <a:r>
              <a:rPr lang="en-US" sz="1000" b="1" dirty="0" smtClean="0">
                <a:solidFill>
                  <a:schemeClr val="bg1"/>
                </a:solidFill>
                <a:latin typeface="Helvetica"/>
                <a:cs typeface="Helvetica"/>
              </a:rPr>
              <a:t>Week 2</a:t>
            </a:r>
            <a:r>
              <a:rPr lang="en-US" sz="1000" dirty="0" smtClean="0">
                <a:solidFill>
                  <a:schemeClr val="bg1"/>
                </a:solidFill>
                <a:latin typeface="Helvetica"/>
                <a:cs typeface="Helvetica"/>
              </a:rPr>
              <a:t>: June 15 – 21, 2016</a:t>
            </a:r>
            <a:endParaRPr lang="en-US" sz="1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5241" y="8226718"/>
            <a:ext cx="45012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Helvetica"/>
                <a:cs typeface="Helvetica"/>
              </a:rPr>
              <a:t>HESA is an all-expenses-paid scholarship program where teachers participate in astronaut-style simulations, build and test their own rockets, meet astronauts and so much more.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9682" y="8746847"/>
            <a:ext cx="4035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To know more, visit </a:t>
            </a:r>
            <a:r>
              <a:rPr lang="en-US" sz="1300" b="1" dirty="0" err="1" smtClean="0">
                <a:solidFill>
                  <a:srgbClr val="D90B1C"/>
                </a:solidFill>
                <a:latin typeface="Helvetica"/>
                <a:cs typeface="Helvetica"/>
              </a:rPr>
              <a:t>educators.honeywell.com</a:t>
            </a:r>
            <a:endParaRPr lang="en-US" sz="1300" b="1" dirty="0" smtClean="0">
              <a:solidFill>
                <a:srgbClr val="D90B1C"/>
              </a:solidFill>
              <a:latin typeface="Helvetica"/>
              <a:cs typeface="Helvetica"/>
            </a:endParaRPr>
          </a:p>
          <a:p>
            <a:pPr algn="ctr"/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Send your queries to</a:t>
            </a:r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300" b="1" dirty="0" err="1" smtClean="0">
                <a:solidFill>
                  <a:srgbClr val="D90B1C"/>
                </a:solidFill>
                <a:latin typeface="Helvetica"/>
                <a:cs typeface="Helvetica"/>
              </a:rPr>
              <a:t>honeywell@spacecamp.com</a:t>
            </a:r>
            <a:endParaRPr lang="en-US" sz="1300" b="1" dirty="0">
              <a:solidFill>
                <a:srgbClr val="D90B1C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575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barretoBaldas profesionesGráfikos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Héctor Javier Barreto Baldas</dc:creator>
  <cp:lastModifiedBy>E599115</cp:lastModifiedBy>
  <cp:revision>7</cp:revision>
  <dcterms:created xsi:type="dcterms:W3CDTF">2015-08-24T07:05:04Z</dcterms:created>
  <dcterms:modified xsi:type="dcterms:W3CDTF">2015-10-05T21:30:02Z</dcterms:modified>
</cp:coreProperties>
</file>